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1104" y="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B6998D-42B6-4BA3-B87C-15B090ECB93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144850-2EBA-4771-BF29-F62D9F24651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029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998D-42B6-4BA3-B87C-15B090ECB93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850-2EBA-4771-BF29-F62D9F246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41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998D-42B6-4BA3-B87C-15B090ECB93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850-2EBA-4771-BF29-F62D9F246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50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998D-42B6-4BA3-B87C-15B090ECB93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850-2EBA-4771-BF29-F62D9F246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45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998D-42B6-4BA3-B87C-15B090ECB93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850-2EBA-4771-BF29-F62D9F24651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88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998D-42B6-4BA3-B87C-15B090ECB93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850-2EBA-4771-BF29-F62D9F246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09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998D-42B6-4BA3-B87C-15B090ECB93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850-2EBA-4771-BF29-F62D9F246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52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998D-42B6-4BA3-B87C-15B090ECB93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850-2EBA-4771-BF29-F62D9F246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00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998D-42B6-4BA3-B87C-15B090ECB93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850-2EBA-4771-BF29-F62D9F246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26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998D-42B6-4BA3-B87C-15B090ECB93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850-2EBA-4771-BF29-F62D9F246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24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998D-42B6-4BA3-B87C-15B090ECB93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4850-2EBA-4771-BF29-F62D9F246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69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B6998D-42B6-4BA3-B87C-15B090ECB934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8144850-2EBA-4771-BF29-F62D9F2465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9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Викторина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Автор: </a:t>
            </a:r>
          </a:p>
          <a:p>
            <a:pPr algn="r"/>
            <a:r>
              <a:rPr lang="ru-RU" dirty="0" err="1" smtClean="0"/>
              <a:t>Астанина</a:t>
            </a:r>
            <a:r>
              <a:rPr lang="ru-RU" dirty="0" smtClean="0"/>
              <a:t> Т. А,</a:t>
            </a:r>
          </a:p>
          <a:p>
            <a:pPr algn="r"/>
            <a:r>
              <a:rPr lang="ru-RU" dirty="0" err="1" smtClean="0"/>
              <a:t>Сивкова</a:t>
            </a:r>
            <a:r>
              <a:rPr lang="ru-RU" dirty="0" smtClean="0"/>
              <a:t> О.В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5309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54377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7920" y="0"/>
            <a:ext cx="4996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3214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33744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537778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923" y="0"/>
            <a:ext cx="4618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329708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42930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821794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25294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0467" y="0"/>
            <a:ext cx="5011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90233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9830" y="0"/>
            <a:ext cx="5312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54807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3961" y="0"/>
            <a:ext cx="7324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6775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162632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239966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49594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6259"/>
            <a:ext cx="12192000" cy="47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5954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1618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5437" y="190500"/>
            <a:ext cx="90011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2349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7590" y="251460"/>
            <a:ext cx="4943445" cy="63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39947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740" y="205740"/>
            <a:ext cx="4829354" cy="627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11412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030" y="308610"/>
            <a:ext cx="4801939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78609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500" y="214312"/>
            <a:ext cx="9525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4751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52</TotalTime>
  <Words>14</Words>
  <Application>Microsoft Office PowerPoint</Application>
  <PresentationFormat>Произвольный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Базис</vt:lpstr>
      <vt:lpstr>Викторина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</dc:title>
  <dc:creator>USER</dc:creator>
  <cp:lastModifiedBy>SAMSUNG</cp:lastModifiedBy>
  <cp:revision>5</cp:revision>
  <dcterms:created xsi:type="dcterms:W3CDTF">2020-11-02T06:21:05Z</dcterms:created>
  <dcterms:modified xsi:type="dcterms:W3CDTF">2020-11-02T09:48:51Z</dcterms:modified>
</cp:coreProperties>
</file>